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544" r:id="rId2"/>
    <p:sldId id="545" r:id="rId3"/>
    <p:sldId id="534" r:id="rId4"/>
    <p:sldId id="537" r:id="rId5"/>
    <p:sldId id="531" r:id="rId6"/>
    <p:sldId id="540" r:id="rId7"/>
    <p:sldId id="541" r:id="rId8"/>
    <p:sldId id="542" r:id="rId9"/>
    <p:sldId id="543" r:id="rId10"/>
    <p:sldId id="528" r:id="rId11"/>
    <p:sldId id="727" r:id="rId12"/>
    <p:sldId id="258" r:id="rId13"/>
    <p:sldId id="257" r:id="rId14"/>
    <p:sldId id="259" r:id="rId15"/>
    <p:sldId id="260" r:id="rId16"/>
    <p:sldId id="261" r:id="rId17"/>
    <p:sldId id="262" r:id="rId18"/>
    <p:sldId id="263" r:id="rId19"/>
    <p:sldId id="264" r:id="rId20"/>
    <p:sldId id="728" r:id="rId21"/>
    <p:sldId id="729" r:id="rId22"/>
    <p:sldId id="730" r:id="rId23"/>
    <p:sldId id="7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BC"/>
    <a:srgbClr val="009999"/>
    <a:srgbClr val="00817E"/>
    <a:srgbClr val="F0F0F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91"/>
    <p:restoredTop sz="95878"/>
  </p:normalViewPr>
  <p:slideViewPr>
    <p:cSldViewPr snapToGrid="0" snapToObjects="1">
      <p:cViewPr varScale="1">
        <p:scale>
          <a:sx n="107" d="100"/>
          <a:sy n="107" d="100"/>
        </p:scale>
        <p:origin x="400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9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JohnsonLe\Downloads\Mexico%20Unions%20Information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214968891600418E-2"/>
          <c:y val="1.7464291526357298E-2"/>
          <c:w val="0.81239162901247508"/>
          <c:h val="0.818526595145400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'Memberships VS population'!$B$1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'Memberships VS population'!$B$2:$B$6</c:f>
              <c:numCache>
                <c:formatCode>0.00%</c:formatCode>
                <c:ptCount val="5"/>
                <c:pt idx="0">
                  <c:v>5.3383633989909996E-3</c:v>
                </c:pt>
                <c:pt idx="1">
                  <c:v>5.2621358741858533E-3</c:v>
                </c:pt>
                <c:pt idx="2">
                  <c:v>5.9562545541065682E-3</c:v>
                </c:pt>
                <c:pt idx="3">
                  <c:v>5.9366522654722637E-3</c:v>
                </c:pt>
                <c:pt idx="4">
                  <c:v>6.0960245793612207E-3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47-4047-B0FF-8CAC661E97AF}"/>
            </c:ext>
          </c:extLst>
        </c:ser>
        <c:ser>
          <c:idx val="1"/>
          <c:order val="1"/>
          <c:tx>
            <c:strRef>
              <c:f>'Memberships VS population'!$C$1</c:f>
              <c:strCache>
                <c:ptCount val="1"/>
                <c:pt idx="0">
                  <c:v>Members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6.8089587920329768E-17"/>
                  <c:y val="9.5389507154213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47-4047-B0FF-8CAC661E97AF}"/>
                </c:ext>
              </c:extLst>
            </c:dLbl>
            <c:dLbl>
              <c:idx val="3"/>
              <c:layout>
                <c:manualLayout>
                  <c:x val="1.8570102135561746E-3"/>
                  <c:y val="1.5898251192368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47-4047-B0FF-8CAC661E97AF}"/>
                </c:ext>
              </c:extLst>
            </c:dLbl>
            <c:dLbl>
              <c:idx val="4"/>
              <c:layout>
                <c:manualLayout>
                  <c:x val="-1.3617917584065954E-16"/>
                  <c:y val="1.9077901430842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47-4047-B0FF-8CAC661E97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'Memberships VS population'!$C$2:$C$6</c:f>
              <c:numCache>
                <c:formatCode>#,##0</c:formatCode>
                <c:ptCount val="5"/>
                <c:pt idx="0">
                  <c:v>524207</c:v>
                </c:pt>
                <c:pt idx="1">
                  <c:v>553925</c:v>
                </c:pt>
                <c:pt idx="2">
                  <c:v>674755</c:v>
                </c:pt>
                <c:pt idx="3">
                  <c:v>719005</c:v>
                </c:pt>
                <c:pt idx="4">
                  <c:v>781863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47-4047-B0FF-8CAC661E97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6044768"/>
        <c:axId val="65075792"/>
      </c:barChart>
      <c:lineChart>
        <c:grouping val="standard"/>
        <c:varyColors val="0"/>
        <c:ser>
          <c:idx val="2"/>
          <c:order val="2"/>
          <c:tx>
            <c:strRef>
              <c:f>'Memberships VS population'!$D$1</c:f>
              <c:strCache>
                <c:ptCount val="1"/>
                <c:pt idx="0">
                  <c:v>Population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6.35930047694747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47-4047-B0FF-8CAC661E97AF}"/>
                </c:ext>
              </c:extLst>
            </c:dLbl>
            <c:dLbl>
              <c:idx val="1"/>
              <c:layout>
                <c:manualLayout>
                  <c:x val="-1.8570102135562427E-3"/>
                  <c:y val="2.2257551669316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47-4047-B0FF-8CAC661E97AF}"/>
                </c:ext>
              </c:extLst>
            </c:dLbl>
            <c:dLbl>
              <c:idx val="4"/>
              <c:layout>
                <c:manualLayout>
                  <c:x val="-5.5710306406686599E-3"/>
                  <c:y val="-1.2718600953895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47-4047-B0FF-8CAC661E97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'Memberships VS population'!$D$2:$D$6</c:f>
              <c:numCache>
                <c:formatCode>#,##0</c:formatCode>
                <c:ptCount val="5"/>
                <c:pt idx="0">
                  <c:v>98196200</c:v>
                </c:pt>
                <c:pt idx="1">
                  <c:v>105266191</c:v>
                </c:pt>
                <c:pt idx="2">
                  <c:v>113285118</c:v>
                </c:pt>
                <c:pt idx="3">
                  <c:v>121112871</c:v>
                </c:pt>
                <c:pt idx="4">
                  <c:v>128257849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147-4047-B0FF-8CAC661E97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514048"/>
        <c:axId val="33380144"/>
      </c:lineChart>
      <c:catAx>
        <c:axId val="660447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075792"/>
        <c:crosses val="autoZero"/>
        <c:auto val="1"/>
        <c:lblAlgn val="ctr"/>
        <c:lblOffset val="100"/>
        <c:noMultiLvlLbl val="0"/>
      </c:catAx>
      <c:valAx>
        <c:axId val="65075792"/>
        <c:scaling>
          <c:orientation val="minMax"/>
        </c:scaling>
        <c:delete val="0"/>
        <c:axPos val="l"/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44768"/>
        <c:crosses val="autoZero"/>
        <c:crossBetween val="between"/>
      </c:valAx>
      <c:valAx>
        <c:axId val="33380144"/>
        <c:scaling>
          <c:orientation val="minMax"/>
        </c:scaling>
        <c:delete val="0"/>
        <c:axPos val="r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14048"/>
        <c:crosses val="max"/>
        <c:crossBetween val="between"/>
      </c:valAx>
      <c:catAx>
        <c:axId val="25514048"/>
        <c:scaling>
          <c:orientation val="minMax"/>
        </c:scaling>
        <c:delete val="1"/>
        <c:axPos val="b"/>
        <c:majorTickMark val="none"/>
        <c:minorTickMark val="none"/>
        <c:tickLblPos val="nextTo"/>
        <c:crossAx val="33380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025D4-F247-6142-BB73-F2DD8C8ACE96}" type="doc">
      <dgm:prSet loTypeId="urn:microsoft.com/office/officeart/2005/8/layout/vList2" loCatId="" qsTypeId="urn:microsoft.com/office/officeart/2005/8/quickstyle/simple4" qsCatId="simple" csTypeId="urn:microsoft.com/office/officeart/2005/8/colors/accent3_2" csCatId="accent3" phldr="1"/>
      <dgm:spPr/>
    </dgm:pt>
    <dgm:pt modelId="{C9072F5B-9456-894F-9D3C-CE93985D4447}">
      <dgm:prSet phldrT="[Text]"/>
      <dgm:spPr/>
      <dgm:t>
        <a:bodyPr/>
        <a:lstStyle/>
        <a:p>
          <a:pPr>
            <a:lnSpc>
              <a:spcPct val="120000"/>
            </a:lnSpc>
          </a:pPr>
          <a:r>
            <a:rPr lang="en-US" b="0" i="0" dirty="0">
              <a:latin typeface="Trebuchet MS" panose="020B0703020202090204" pitchFamily="34" charset="0"/>
            </a:rPr>
            <a:t>MÉXICO</a:t>
          </a:r>
        </a:p>
      </dgm:t>
    </dgm:pt>
    <dgm:pt modelId="{168054D4-FC59-CD43-949D-064B6818E776}" type="parTrans" cxnId="{DE151912-96CF-8B41-B849-D17817529807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632F3483-194C-2C48-A633-6AA2DAF273A3}" type="sibTrans" cxnId="{DE151912-96CF-8B41-B849-D17817529807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AC4A48A5-A32E-0040-B4D0-309315399DCC}">
      <dgm:prSet phldrT="[Text]"/>
      <dgm:spPr/>
      <dgm:t>
        <a:bodyPr/>
        <a:lstStyle/>
        <a:p>
          <a:pPr>
            <a:lnSpc>
              <a:spcPct val="120000"/>
            </a:lnSpc>
          </a:pPr>
          <a:r>
            <a:rPr lang="en-US" b="0" i="0" dirty="0">
              <a:latin typeface="Trebuchet MS" panose="020B0703020202090204" pitchFamily="34" charset="0"/>
            </a:rPr>
            <a:t>CARIBE</a:t>
          </a:r>
        </a:p>
      </dgm:t>
    </dgm:pt>
    <dgm:pt modelId="{46144106-00D4-F247-9A0A-1F05E3ABC95C}" type="parTrans" cxnId="{B1FD425C-9F66-6441-9C59-67B253AFC79B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6EF2C08A-AA8B-5F46-A4DD-D43441F091A9}" type="sibTrans" cxnId="{B1FD425C-9F66-6441-9C59-67B253AFC79B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08AB2921-D631-4F4A-B64E-55A1A24EFA20}">
      <dgm:prSet phldrT="[Text]"/>
      <dgm:spPr/>
      <dgm:t>
        <a:bodyPr/>
        <a:lstStyle/>
        <a:p>
          <a:pPr>
            <a:lnSpc>
              <a:spcPct val="120000"/>
            </a:lnSpc>
          </a:pPr>
          <a:r>
            <a:rPr lang="en-US" b="0" i="0" dirty="0">
              <a:latin typeface="Trebuchet MS" panose="020B0703020202090204" pitchFamily="34" charset="0"/>
            </a:rPr>
            <a:t>CENTRO Y NORTE DE SUR AMÉRICA</a:t>
          </a:r>
        </a:p>
      </dgm:t>
    </dgm:pt>
    <dgm:pt modelId="{0654D9F7-E4D0-8A40-9533-454B9A80620C}" type="parTrans" cxnId="{65221D24-3D99-4A4E-BDC9-5C221974BF22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F7ED625B-EB96-914D-A5F9-2CE2D15625C3}" type="sibTrans" cxnId="{65221D24-3D99-4A4E-BDC9-5C221974BF22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71A41A49-853A-FA4C-B3AC-2ABC1721B4A1}">
      <dgm:prSet phldrT="[Text]"/>
      <dgm:spPr/>
      <dgm:t>
        <a:bodyPr/>
        <a:lstStyle/>
        <a:p>
          <a:pPr>
            <a:lnSpc>
              <a:spcPct val="120000"/>
            </a:lnSpc>
          </a:pPr>
          <a:r>
            <a:rPr lang="en-US" b="0" i="0" dirty="0">
              <a:latin typeface="Trebuchet MS" panose="020B0703020202090204" pitchFamily="34" charset="0"/>
            </a:rPr>
            <a:t>801,622</a:t>
          </a:r>
        </a:p>
      </dgm:t>
    </dgm:pt>
    <dgm:pt modelId="{E5324BEC-C015-F345-8DB7-7F7E3A89785B}" type="parTrans" cxnId="{4F29E984-64BF-C04D-930D-31F09D98763D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316D02A5-6EA5-B042-A60C-22AB7F0F1879}" type="sibTrans" cxnId="{4F29E984-64BF-C04D-930D-31F09D98763D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4B78ED44-827D-374E-AD42-A046AEA0F51E}">
      <dgm:prSet phldrT="[Text]"/>
      <dgm:spPr/>
      <dgm:t>
        <a:bodyPr/>
        <a:lstStyle/>
        <a:p>
          <a:pPr>
            <a:lnSpc>
              <a:spcPct val="120000"/>
            </a:lnSpc>
          </a:pPr>
          <a:r>
            <a:rPr lang="en-US" b="0" i="0" dirty="0">
              <a:latin typeface="Trebuchet MS" panose="020B0703020202090204" pitchFamily="34" charset="0"/>
            </a:rPr>
            <a:t>22.0%</a:t>
          </a:r>
        </a:p>
      </dgm:t>
    </dgm:pt>
    <dgm:pt modelId="{D3AAACFF-937C-5249-8697-1BF896FC0BFA}" type="parTrans" cxnId="{5C25BFB3-EF52-7A4E-8705-C704309E6A8B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0F258340-0278-5143-B2C4-5EA46CECB3A3}" type="sibTrans" cxnId="{5C25BFB3-EF52-7A4E-8705-C704309E6A8B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1393A7DD-9625-DC44-A373-5C355A1245B4}">
      <dgm:prSet phldrT="[Text]"/>
      <dgm:spPr/>
      <dgm:t>
        <a:bodyPr/>
        <a:lstStyle/>
        <a:p>
          <a:pPr>
            <a:lnSpc>
              <a:spcPct val="120000"/>
            </a:lnSpc>
          </a:pPr>
          <a:r>
            <a:rPr lang="en-US" b="0" i="0" dirty="0">
              <a:latin typeface="Trebuchet MS" panose="020B0703020202090204" pitchFamily="34" charset="0"/>
            </a:rPr>
            <a:t>1,1230,187</a:t>
          </a:r>
        </a:p>
      </dgm:t>
    </dgm:pt>
    <dgm:pt modelId="{671CC778-7DA7-4B43-90E4-07B240DC04F9}" type="parTrans" cxnId="{CCC34BD9-3291-484E-B526-8C67D9CB0FC3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E0A62D37-ECFD-BD4F-961B-E570DABA1C87}" type="sibTrans" cxnId="{CCC34BD9-3291-484E-B526-8C67D9CB0FC3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ED958932-C654-D24E-882A-C7C01A862802}">
      <dgm:prSet phldrT="[Text]"/>
      <dgm:spPr/>
      <dgm:t>
        <a:bodyPr/>
        <a:lstStyle/>
        <a:p>
          <a:pPr>
            <a:lnSpc>
              <a:spcPct val="120000"/>
            </a:lnSpc>
          </a:pPr>
          <a:r>
            <a:rPr lang="en-US" b="0" i="0" dirty="0">
              <a:latin typeface="Trebuchet MS" panose="020B0703020202090204" pitchFamily="34" charset="0"/>
            </a:rPr>
            <a:t>34.0%</a:t>
          </a:r>
        </a:p>
      </dgm:t>
    </dgm:pt>
    <dgm:pt modelId="{82B7EED4-E063-904A-9025-989A8CCD428D}" type="parTrans" cxnId="{A9FFA01D-10F7-DF44-B629-C7CBB39ECDC7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C4060744-C2A1-AB4C-B8B1-1C7C5EBC144D}" type="sibTrans" cxnId="{A9FFA01D-10F7-DF44-B629-C7CBB39ECDC7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700C1F61-0FA5-B84A-BD91-5C50AF581B74}">
      <dgm:prSet phldrT="[Text]"/>
      <dgm:spPr/>
      <dgm:t>
        <a:bodyPr/>
        <a:lstStyle/>
        <a:p>
          <a:pPr>
            <a:lnSpc>
              <a:spcPct val="120000"/>
            </a:lnSpc>
          </a:pPr>
          <a:r>
            <a:rPr lang="en-US" b="0" i="0" dirty="0">
              <a:latin typeface="Trebuchet MS" panose="020B0703020202090204" pitchFamily="34" charset="0"/>
            </a:rPr>
            <a:t>1,629,477</a:t>
          </a:r>
        </a:p>
      </dgm:t>
    </dgm:pt>
    <dgm:pt modelId="{35BEBC49-69A5-0F4F-9B0B-8711A1133000}" type="parTrans" cxnId="{4B6A7F8D-A6FC-8E4D-BC60-A8FEE07F4C10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5DD8AFA6-62FE-734D-997A-05DAE29B5029}" type="sibTrans" cxnId="{4B6A7F8D-A6FC-8E4D-BC60-A8FEE07F4C10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497F3801-594C-C949-AFE7-98051AC9D9F6}">
      <dgm:prSet phldrT="[Text]"/>
      <dgm:spPr/>
      <dgm:t>
        <a:bodyPr/>
        <a:lstStyle/>
        <a:p>
          <a:pPr>
            <a:lnSpc>
              <a:spcPct val="120000"/>
            </a:lnSpc>
          </a:pPr>
          <a:r>
            <a:rPr lang="en-US" b="0" i="0" dirty="0">
              <a:latin typeface="Trebuchet MS" panose="020B0703020202090204" pitchFamily="34" charset="0"/>
            </a:rPr>
            <a:t>44.0%</a:t>
          </a:r>
        </a:p>
      </dgm:t>
    </dgm:pt>
    <dgm:pt modelId="{66D8D8E2-33ED-F845-A60B-C7D726BE605B}" type="parTrans" cxnId="{521C8A2E-7179-F547-9F14-8F2F9273FA8A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C6FB330E-F3E3-EE44-AA4B-89C607FA7BD9}" type="sibTrans" cxnId="{521C8A2E-7179-F547-9F14-8F2F9273FA8A}">
      <dgm:prSet/>
      <dgm:spPr/>
      <dgm:t>
        <a:bodyPr/>
        <a:lstStyle/>
        <a:p>
          <a:pPr>
            <a:lnSpc>
              <a:spcPct val="120000"/>
            </a:lnSpc>
          </a:pPr>
          <a:endParaRPr lang="en-US" b="0" i="0">
            <a:latin typeface="Trebuchet MS" panose="020B0703020202090204" pitchFamily="34" charset="0"/>
          </a:endParaRPr>
        </a:p>
      </dgm:t>
    </dgm:pt>
    <dgm:pt modelId="{40817444-947A-7941-902D-558EC2955550}" type="pres">
      <dgm:prSet presAssocID="{91A025D4-F247-6142-BB73-F2DD8C8ACE96}" presName="linear" presStyleCnt="0">
        <dgm:presLayoutVars>
          <dgm:animLvl val="lvl"/>
          <dgm:resizeHandles val="exact"/>
        </dgm:presLayoutVars>
      </dgm:prSet>
      <dgm:spPr/>
    </dgm:pt>
    <dgm:pt modelId="{B12DD008-CB73-8A4F-9B2C-2DD9A0C7A837}" type="pres">
      <dgm:prSet presAssocID="{C9072F5B-9456-894F-9D3C-CE93985D444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D1804A-273E-BB45-A147-5290CA63888D}" type="pres">
      <dgm:prSet presAssocID="{C9072F5B-9456-894F-9D3C-CE93985D4447}" presName="childText" presStyleLbl="revTx" presStyleIdx="0" presStyleCnt="3">
        <dgm:presLayoutVars>
          <dgm:bulletEnabled val="1"/>
        </dgm:presLayoutVars>
      </dgm:prSet>
      <dgm:spPr/>
    </dgm:pt>
    <dgm:pt modelId="{0502A4D2-1C52-CB47-933C-90253E1862EC}" type="pres">
      <dgm:prSet presAssocID="{AC4A48A5-A32E-0040-B4D0-309315399DC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9C1673-3E6E-CC46-9644-AA36AD3937B2}" type="pres">
      <dgm:prSet presAssocID="{AC4A48A5-A32E-0040-B4D0-309315399DCC}" presName="childText" presStyleLbl="revTx" presStyleIdx="1" presStyleCnt="3">
        <dgm:presLayoutVars>
          <dgm:bulletEnabled val="1"/>
        </dgm:presLayoutVars>
      </dgm:prSet>
      <dgm:spPr/>
    </dgm:pt>
    <dgm:pt modelId="{78D01067-6A63-7442-ABEE-FFA427F95128}" type="pres">
      <dgm:prSet presAssocID="{08AB2921-D631-4F4A-B64E-55A1A24EFA2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5338981-52A3-5244-9D49-AE0009B6B282}" type="pres">
      <dgm:prSet presAssocID="{08AB2921-D631-4F4A-B64E-55A1A24EFA2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65BD006-6A46-B14C-967B-4975B8BE675C}" type="presOf" srcId="{700C1F61-0FA5-B84A-BD91-5C50AF581B74}" destId="{95338981-52A3-5244-9D49-AE0009B6B282}" srcOrd="0" destOrd="0" presId="urn:microsoft.com/office/officeart/2005/8/layout/vList2"/>
    <dgm:cxn modelId="{DE151912-96CF-8B41-B849-D17817529807}" srcId="{91A025D4-F247-6142-BB73-F2DD8C8ACE96}" destId="{C9072F5B-9456-894F-9D3C-CE93985D4447}" srcOrd="0" destOrd="0" parTransId="{168054D4-FC59-CD43-949D-064B6818E776}" sibTransId="{632F3483-194C-2C48-A633-6AA2DAF273A3}"/>
    <dgm:cxn modelId="{A9FFA01D-10F7-DF44-B629-C7CBB39ECDC7}" srcId="{AC4A48A5-A32E-0040-B4D0-309315399DCC}" destId="{ED958932-C654-D24E-882A-C7C01A862802}" srcOrd="1" destOrd="0" parTransId="{82B7EED4-E063-904A-9025-989A8CCD428D}" sibTransId="{C4060744-C2A1-AB4C-B8B1-1C7C5EBC144D}"/>
    <dgm:cxn modelId="{65221D24-3D99-4A4E-BDC9-5C221974BF22}" srcId="{91A025D4-F247-6142-BB73-F2DD8C8ACE96}" destId="{08AB2921-D631-4F4A-B64E-55A1A24EFA20}" srcOrd="2" destOrd="0" parTransId="{0654D9F7-E4D0-8A40-9533-454B9A80620C}" sibTransId="{F7ED625B-EB96-914D-A5F9-2CE2D15625C3}"/>
    <dgm:cxn modelId="{521C8A2E-7179-F547-9F14-8F2F9273FA8A}" srcId="{08AB2921-D631-4F4A-B64E-55A1A24EFA20}" destId="{497F3801-594C-C949-AFE7-98051AC9D9F6}" srcOrd="1" destOrd="0" parTransId="{66D8D8E2-33ED-F845-A60B-C7D726BE605B}" sibTransId="{C6FB330E-F3E3-EE44-AA4B-89C607FA7BD9}"/>
    <dgm:cxn modelId="{F9AA0957-0BDD-8E45-9C5D-46A2EA25D59B}" type="presOf" srcId="{08AB2921-D631-4F4A-B64E-55A1A24EFA20}" destId="{78D01067-6A63-7442-ABEE-FFA427F95128}" srcOrd="0" destOrd="0" presId="urn:microsoft.com/office/officeart/2005/8/layout/vList2"/>
    <dgm:cxn modelId="{B1FD425C-9F66-6441-9C59-67B253AFC79B}" srcId="{91A025D4-F247-6142-BB73-F2DD8C8ACE96}" destId="{AC4A48A5-A32E-0040-B4D0-309315399DCC}" srcOrd="1" destOrd="0" parTransId="{46144106-00D4-F247-9A0A-1F05E3ABC95C}" sibTransId="{6EF2C08A-AA8B-5F46-A4DD-D43441F091A9}"/>
    <dgm:cxn modelId="{687AE15C-DF99-AB46-81A7-0566BF76B5D9}" type="presOf" srcId="{497F3801-594C-C949-AFE7-98051AC9D9F6}" destId="{95338981-52A3-5244-9D49-AE0009B6B282}" srcOrd="0" destOrd="1" presId="urn:microsoft.com/office/officeart/2005/8/layout/vList2"/>
    <dgm:cxn modelId="{385ABA67-2478-5144-AC0C-3B10F7A7785D}" type="presOf" srcId="{91A025D4-F247-6142-BB73-F2DD8C8ACE96}" destId="{40817444-947A-7941-902D-558EC2955550}" srcOrd="0" destOrd="0" presId="urn:microsoft.com/office/officeart/2005/8/layout/vList2"/>
    <dgm:cxn modelId="{D7DB2A80-0CD0-B141-8DAB-6E73A8EB88C7}" type="presOf" srcId="{AC4A48A5-A32E-0040-B4D0-309315399DCC}" destId="{0502A4D2-1C52-CB47-933C-90253E1862EC}" srcOrd="0" destOrd="0" presId="urn:microsoft.com/office/officeart/2005/8/layout/vList2"/>
    <dgm:cxn modelId="{4F29E984-64BF-C04D-930D-31F09D98763D}" srcId="{C9072F5B-9456-894F-9D3C-CE93985D4447}" destId="{71A41A49-853A-FA4C-B3AC-2ABC1721B4A1}" srcOrd="0" destOrd="0" parTransId="{E5324BEC-C015-F345-8DB7-7F7E3A89785B}" sibTransId="{316D02A5-6EA5-B042-A60C-22AB7F0F1879}"/>
    <dgm:cxn modelId="{4B6A7F8D-A6FC-8E4D-BC60-A8FEE07F4C10}" srcId="{08AB2921-D631-4F4A-B64E-55A1A24EFA20}" destId="{700C1F61-0FA5-B84A-BD91-5C50AF581B74}" srcOrd="0" destOrd="0" parTransId="{35BEBC49-69A5-0F4F-9B0B-8711A1133000}" sibTransId="{5DD8AFA6-62FE-734D-997A-05DAE29B5029}"/>
    <dgm:cxn modelId="{5C25BFB3-EF52-7A4E-8705-C704309E6A8B}" srcId="{C9072F5B-9456-894F-9D3C-CE93985D4447}" destId="{4B78ED44-827D-374E-AD42-A046AEA0F51E}" srcOrd="1" destOrd="0" parTransId="{D3AAACFF-937C-5249-8697-1BF896FC0BFA}" sibTransId="{0F258340-0278-5143-B2C4-5EA46CECB3A3}"/>
    <dgm:cxn modelId="{4CCC79B4-60F4-D643-91AB-908BB9EE4686}" type="presOf" srcId="{4B78ED44-827D-374E-AD42-A046AEA0F51E}" destId="{8ED1804A-273E-BB45-A147-5290CA63888D}" srcOrd="0" destOrd="1" presId="urn:microsoft.com/office/officeart/2005/8/layout/vList2"/>
    <dgm:cxn modelId="{CCC34BD9-3291-484E-B526-8C67D9CB0FC3}" srcId="{AC4A48A5-A32E-0040-B4D0-309315399DCC}" destId="{1393A7DD-9625-DC44-A373-5C355A1245B4}" srcOrd="0" destOrd="0" parTransId="{671CC778-7DA7-4B43-90E4-07B240DC04F9}" sibTransId="{E0A62D37-ECFD-BD4F-961B-E570DABA1C87}"/>
    <dgm:cxn modelId="{7371F1D9-C071-184A-9D02-F4CEF06FD2B8}" type="presOf" srcId="{ED958932-C654-D24E-882A-C7C01A862802}" destId="{BA9C1673-3E6E-CC46-9644-AA36AD3937B2}" srcOrd="0" destOrd="1" presId="urn:microsoft.com/office/officeart/2005/8/layout/vList2"/>
    <dgm:cxn modelId="{3F769ADC-3951-0D40-B165-26082159EAE0}" type="presOf" srcId="{71A41A49-853A-FA4C-B3AC-2ABC1721B4A1}" destId="{8ED1804A-273E-BB45-A147-5290CA63888D}" srcOrd="0" destOrd="0" presId="urn:microsoft.com/office/officeart/2005/8/layout/vList2"/>
    <dgm:cxn modelId="{F52DA9E1-78D2-A742-824F-5B5AB6570ED3}" type="presOf" srcId="{C9072F5B-9456-894F-9D3C-CE93985D4447}" destId="{B12DD008-CB73-8A4F-9B2C-2DD9A0C7A837}" srcOrd="0" destOrd="0" presId="urn:microsoft.com/office/officeart/2005/8/layout/vList2"/>
    <dgm:cxn modelId="{266DFFFC-AFF7-5244-A630-9CB8E9C7839F}" type="presOf" srcId="{1393A7DD-9625-DC44-A373-5C355A1245B4}" destId="{BA9C1673-3E6E-CC46-9644-AA36AD3937B2}" srcOrd="0" destOrd="0" presId="urn:microsoft.com/office/officeart/2005/8/layout/vList2"/>
    <dgm:cxn modelId="{38B18D27-AC0A-FC45-8136-FEC8ACD6FCBF}" type="presParOf" srcId="{40817444-947A-7941-902D-558EC2955550}" destId="{B12DD008-CB73-8A4F-9B2C-2DD9A0C7A837}" srcOrd="0" destOrd="0" presId="urn:microsoft.com/office/officeart/2005/8/layout/vList2"/>
    <dgm:cxn modelId="{5DE3BAB9-71CD-C74F-BA2F-3FC25E3C1AD8}" type="presParOf" srcId="{40817444-947A-7941-902D-558EC2955550}" destId="{8ED1804A-273E-BB45-A147-5290CA63888D}" srcOrd="1" destOrd="0" presId="urn:microsoft.com/office/officeart/2005/8/layout/vList2"/>
    <dgm:cxn modelId="{53C1147C-85E6-D144-89F9-45B2D8252F56}" type="presParOf" srcId="{40817444-947A-7941-902D-558EC2955550}" destId="{0502A4D2-1C52-CB47-933C-90253E1862EC}" srcOrd="2" destOrd="0" presId="urn:microsoft.com/office/officeart/2005/8/layout/vList2"/>
    <dgm:cxn modelId="{A2894D38-0A3C-6748-8BA6-0972B10FEE7D}" type="presParOf" srcId="{40817444-947A-7941-902D-558EC2955550}" destId="{BA9C1673-3E6E-CC46-9644-AA36AD3937B2}" srcOrd="3" destOrd="0" presId="urn:microsoft.com/office/officeart/2005/8/layout/vList2"/>
    <dgm:cxn modelId="{7522443B-5874-DF4D-ADE8-405E6295CAC6}" type="presParOf" srcId="{40817444-947A-7941-902D-558EC2955550}" destId="{78D01067-6A63-7442-ABEE-FFA427F95128}" srcOrd="4" destOrd="0" presId="urn:microsoft.com/office/officeart/2005/8/layout/vList2"/>
    <dgm:cxn modelId="{5C5F3FF7-B24D-C146-884B-4F1780CF42D3}" type="presParOf" srcId="{40817444-947A-7941-902D-558EC2955550}" destId="{95338981-52A3-5244-9D49-AE0009B6B28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DD008-CB73-8A4F-9B2C-2DD9A0C7A837}">
      <dsp:nvSpPr>
        <dsp:cNvPr id="0" name=""/>
        <dsp:cNvSpPr/>
      </dsp:nvSpPr>
      <dsp:spPr>
        <a:xfrm>
          <a:off x="0" y="241953"/>
          <a:ext cx="5169660" cy="65812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latin typeface="Trebuchet MS" panose="020B0703020202090204" pitchFamily="34" charset="0"/>
            </a:rPr>
            <a:t>MÉXICO</a:t>
          </a:r>
        </a:p>
      </dsp:txBody>
      <dsp:txXfrm>
        <a:off x="32127" y="274080"/>
        <a:ext cx="5105406" cy="593871"/>
      </dsp:txXfrm>
    </dsp:sp>
    <dsp:sp modelId="{8ED1804A-273E-BB45-A147-5290CA63888D}">
      <dsp:nvSpPr>
        <dsp:cNvPr id="0" name=""/>
        <dsp:cNvSpPr/>
      </dsp:nvSpPr>
      <dsp:spPr>
        <a:xfrm>
          <a:off x="0" y="900078"/>
          <a:ext cx="5169660" cy="802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137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12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Trebuchet MS" panose="020B0703020202090204" pitchFamily="34" charset="0"/>
            </a:rPr>
            <a:t>801,622</a:t>
          </a:r>
        </a:p>
        <a:p>
          <a:pPr marL="228600" lvl="1" indent="-228600" algn="l" defTabSz="889000">
            <a:lnSpc>
              <a:spcPct val="12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Trebuchet MS" panose="020B0703020202090204" pitchFamily="34" charset="0"/>
            </a:rPr>
            <a:t>22.0%</a:t>
          </a:r>
        </a:p>
      </dsp:txBody>
      <dsp:txXfrm>
        <a:off x="0" y="900078"/>
        <a:ext cx="5169660" cy="802125"/>
      </dsp:txXfrm>
    </dsp:sp>
    <dsp:sp modelId="{0502A4D2-1C52-CB47-933C-90253E1862EC}">
      <dsp:nvSpPr>
        <dsp:cNvPr id="0" name=""/>
        <dsp:cNvSpPr/>
      </dsp:nvSpPr>
      <dsp:spPr>
        <a:xfrm>
          <a:off x="0" y="1702204"/>
          <a:ext cx="5169660" cy="65812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latin typeface="Trebuchet MS" panose="020B0703020202090204" pitchFamily="34" charset="0"/>
            </a:rPr>
            <a:t>CARIBE</a:t>
          </a:r>
        </a:p>
      </dsp:txBody>
      <dsp:txXfrm>
        <a:off x="32127" y="1734331"/>
        <a:ext cx="5105406" cy="593871"/>
      </dsp:txXfrm>
    </dsp:sp>
    <dsp:sp modelId="{BA9C1673-3E6E-CC46-9644-AA36AD3937B2}">
      <dsp:nvSpPr>
        <dsp:cNvPr id="0" name=""/>
        <dsp:cNvSpPr/>
      </dsp:nvSpPr>
      <dsp:spPr>
        <a:xfrm>
          <a:off x="0" y="2360329"/>
          <a:ext cx="5169660" cy="802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137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12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Trebuchet MS" panose="020B0703020202090204" pitchFamily="34" charset="0"/>
            </a:rPr>
            <a:t>1,1230,187</a:t>
          </a:r>
        </a:p>
        <a:p>
          <a:pPr marL="228600" lvl="1" indent="-228600" algn="l" defTabSz="889000">
            <a:lnSpc>
              <a:spcPct val="12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Trebuchet MS" panose="020B0703020202090204" pitchFamily="34" charset="0"/>
            </a:rPr>
            <a:t>34.0%</a:t>
          </a:r>
        </a:p>
      </dsp:txBody>
      <dsp:txXfrm>
        <a:off x="0" y="2360329"/>
        <a:ext cx="5169660" cy="802125"/>
      </dsp:txXfrm>
    </dsp:sp>
    <dsp:sp modelId="{78D01067-6A63-7442-ABEE-FFA427F95128}">
      <dsp:nvSpPr>
        <dsp:cNvPr id="0" name=""/>
        <dsp:cNvSpPr/>
      </dsp:nvSpPr>
      <dsp:spPr>
        <a:xfrm>
          <a:off x="0" y="3162454"/>
          <a:ext cx="5169660" cy="65812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latin typeface="Trebuchet MS" panose="020B0703020202090204" pitchFamily="34" charset="0"/>
            </a:rPr>
            <a:t>CENTRO Y NORTE DE SUR AMÉRICA</a:t>
          </a:r>
        </a:p>
      </dsp:txBody>
      <dsp:txXfrm>
        <a:off x="32127" y="3194581"/>
        <a:ext cx="5105406" cy="593871"/>
      </dsp:txXfrm>
    </dsp:sp>
    <dsp:sp modelId="{95338981-52A3-5244-9D49-AE0009B6B282}">
      <dsp:nvSpPr>
        <dsp:cNvPr id="0" name=""/>
        <dsp:cNvSpPr/>
      </dsp:nvSpPr>
      <dsp:spPr>
        <a:xfrm>
          <a:off x="0" y="3820579"/>
          <a:ext cx="5169660" cy="802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137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12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Trebuchet MS" panose="020B0703020202090204" pitchFamily="34" charset="0"/>
            </a:rPr>
            <a:t>1,629,477</a:t>
          </a:r>
        </a:p>
        <a:p>
          <a:pPr marL="228600" lvl="1" indent="-228600" algn="l" defTabSz="889000">
            <a:lnSpc>
              <a:spcPct val="12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>
              <a:latin typeface="Trebuchet MS" panose="020B0703020202090204" pitchFamily="34" charset="0"/>
            </a:rPr>
            <a:t>44.0%</a:t>
          </a:r>
        </a:p>
      </dsp:txBody>
      <dsp:txXfrm>
        <a:off x="0" y="3820579"/>
        <a:ext cx="5169660" cy="802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E647C-5F76-7F4F-B34B-91FF15191F35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F54F9-0AE9-9F46-9C5B-C7781A452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74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73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59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74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1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1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40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73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29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870D7D17-C4DF-794A-A4A9-4EC1BF998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C42D6643-79B7-1F41-A1EB-ADCE02594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It would appear that God holds the shepherds accountable for the sheep 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A0C51EE2-D47A-F04E-A8A7-AD43571369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101" indent="-2904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1694" indent="-2323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6371" indent="-2323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1049" indent="-23233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5727" indent="-2323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0405" indent="-2323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5082" indent="-2323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9759" indent="-2323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F72528-7BF9-1E40-A062-8BC85FA7DBC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43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870D7D17-C4DF-794A-A4A9-4EC1BF998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C42D6643-79B7-1F41-A1EB-ADCE02594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4686" y="4286885"/>
            <a:ext cx="6700019" cy="25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defTabSz="931723">
              <a:spcBef>
                <a:spcPct val="0"/>
              </a:spcBef>
              <a:defRPr/>
            </a:pPr>
            <a:r>
              <a:rPr lang="en-US" dirty="0">
                <a:solidFill>
                  <a:srgbClr val="7030A0"/>
                </a:solidFill>
              </a:rPr>
              <a:t>This is the current population 301,621,000 / </a:t>
            </a:r>
            <a:r>
              <a:rPr lang="en-US" altLang="en-US" sz="3300" dirty="0">
                <a:solidFill>
                  <a:srgbClr val="305FBE"/>
                </a:solidFill>
                <a:latin typeface="Trebuchet MS" panose="020B0703020202090204" pitchFamily="34" charset="0"/>
              </a:rPr>
              <a:t>3,694,454</a:t>
            </a:r>
            <a:r>
              <a:rPr lang="en-US" altLang="en-US" sz="3300" dirty="0">
                <a:solidFill>
                  <a:srgbClr val="FFFFFF"/>
                </a:solidFill>
                <a:latin typeface="Trebuchet MS" panose="020B0703020202090204" pitchFamily="34" charset="0"/>
              </a:rPr>
              <a:t> </a:t>
            </a:r>
            <a:r>
              <a:rPr lang="en-US" altLang="en-US" sz="3300" dirty="0">
                <a:solidFill>
                  <a:srgbClr val="7030A0"/>
                </a:solidFill>
                <a:latin typeface="Trebuchet MS" panose="020B0703020202090204" pitchFamily="34" charset="0"/>
              </a:rPr>
              <a:t>membership IAD  </a:t>
            </a:r>
            <a:r>
              <a:rPr lang="en-US" altLang="en-US" sz="3300" i="1" dirty="0">
                <a:solidFill>
                  <a:srgbClr val="7030A0"/>
                </a:solidFill>
                <a:latin typeface="Trebuchet MS" panose="020B0703020202090204" pitchFamily="34" charset="0"/>
              </a:rPr>
              <a:t>(data of October 2021)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9253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4F9-0AE9-9F46-9C5B-C7781A4529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4DFB-5374-5A40-91E0-0FEEB8FFB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D8D22-A5B7-AD47-846C-F60D46ED1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6A80B-084C-D04F-9C78-EF7C2E51E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119A0-A77A-2549-A10A-593947C9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D42E4-8060-B346-BF65-B7314FBC0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1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6549F-C17B-224C-8AA9-C89D6665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5FF45-F83D-374A-8CF5-B75BC3B7E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5939-2704-4F4B-AAC3-3308E63E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B0100-60ED-FC43-B3E3-9B15E3EA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232A5-EA88-9444-A72E-19DF9829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6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EC4D03-3E8B-5B4E-BE9A-64C45C76B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3AA3-5C66-C44C-85B4-413D45EB5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D0794-D2B7-B140-95C3-92D86F3F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6FC5B-E9D3-1340-A8A5-5399308A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47CAC-0B10-8246-BB29-6645D767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2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mirreza-fardad-426198.jpg"/>
          <p:cNvSpPr>
            <a:spLocks noGrp="1"/>
          </p:cNvSpPr>
          <p:nvPr>
            <p:ph type="pic" idx="13"/>
          </p:nvPr>
        </p:nvSpPr>
        <p:spPr>
          <a:xfrm flipH="1">
            <a:off x="-225" y="-1092"/>
            <a:ext cx="6102172" cy="686009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91279" y="1879858"/>
            <a:ext cx="3989083" cy="7037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500"/>
            </a:lvl1pPr>
            <a:lvl2pPr>
              <a:lnSpc>
                <a:spcPct val="100000"/>
              </a:lnSpc>
              <a:spcBef>
                <a:spcPts val="0"/>
              </a:spcBef>
              <a:defRPr sz="1500"/>
            </a:lvl2pPr>
            <a:lvl3pPr>
              <a:lnSpc>
                <a:spcPct val="100000"/>
              </a:lnSpc>
              <a:spcBef>
                <a:spcPts val="0"/>
              </a:spcBef>
              <a:defRPr sz="1500"/>
            </a:lvl3pPr>
            <a:lvl4pPr>
              <a:lnSpc>
                <a:spcPct val="100000"/>
              </a:lnSpc>
              <a:spcBef>
                <a:spcPts val="0"/>
              </a:spcBef>
              <a:defRPr sz="1500"/>
            </a:lvl4pPr>
            <a:lvl5pPr>
              <a:lnSpc>
                <a:spcPct val="100000"/>
              </a:lnSpc>
              <a:spcBef>
                <a:spcPts val="0"/>
              </a:spcBef>
              <a:defRPr sz="1500"/>
            </a:lvl5pPr>
          </a:lstStyle>
          <a:p>
            <a:endParaRPr dirty="0"/>
          </a:p>
        </p:txBody>
      </p:sp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7080030" y="1368576"/>
            <a:ext cx="4067910" cy="5368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3250" cap="none" spc="350">
                <a:solidFill>
                  <a:schemeClr val="accent6">
                    <a:lumOff val="-32499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4"/>
          </p:nvPr>
        </p:nvSpPr>
        <p:spPr>
          <a:xfrm>
            <a:off x="7091279" y="3353058"/>
            <a:ext cx="3989083" cy="703725"/>
          </a:xfrm>
          <a:prstGeom prst="rect">
            <a:avLst/>
          </a:prstGeom>
        </p:spPr>
        <p:txBody>
          <a:bodyPr>
            <a:normAutofit/>
          </a:bodyPr>
          <a:lstStyle>
            <a:lvl1pPr defTabSz="493677">
              <a:lnSpc>
                <a:spcPct val="100000"/>
              </a:lnSpc>
              <a:spcBef>
                <a:spcPts val="0"/>
              </a:spcBef>
              <a:defRPr sz="1500"/>
            </a:lvl1pPr>
            <a:lvl2pPr indent="246839" defTabSz="493677">
              <a:lnSpc>
                <a:spcPct val="100000"/>
              </a:lnSpc>
              <a:spcBef>
                <a:spcPts val="0"/>
              </a:spcBef>
              <a:defRPr sz="810"/>
            </a:lvl2pPr>
            <a:lvl3pPr indent="493677" defTabSz="493677">
              <a:lnSpc>
                <a:spcPct val="100000"/>
              </a:lnSpc>
              <a:spcBef>
                <a:spcPts val="0"/>
              </a:spcBef>
              <a:defRPr sz="810"/>
            </a:lvl3pPr>
            <a:lvl4pPr indent="740516" defTabSz="493677">
              <a:lnSpc>
                <a:spcPct val="100000"/>
              </a:lnSpc>
              <a:spcBef>
                <a:spcPts val="0"/>
              </a:spcBef>
              <a:defRPr sz="810"/>
            </a:lvl4pPr>
            <a:lvl5pPr indent="987354" defTabSz="493677">
              <a:lnSpc>
                <a:spcPct val="100000"/>
              </a:lnSpc>
              <a:spcBef>
                <a:spcPts val="0"/>
              </a:spcBef>
              <a:defRPr sz="810"/>
            </a:lvl5pPr>
          </a:lstStyle>
          <a:p>
            <a:endParaRPr dirty="0"/>
          </a:p>
        </p:txBody>
      </p:sp>
      <p:sp>
        <p:nvSpPr>
          <p:cNvPr id="225" name="Title Text"/>
          <p:cNvSpPr txBox="1">
            <a:spLocks noGrp="1"/>
          </p:cNvSpPr>
          <p:nvPr>
            <p:ph type="body" sz="quarter" idx="15"/>
          </p:nvPr>
        </p:nvSpPr>
        <p:spPr>
          <a:xfrm>
            <a:off x="7080029" y="2841776"/>
            <a:ext cx="4000333" cy="536842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850222">
              <a:lnSpc>
                <a:spcPct val="80000"/>
              </a:lnSpc>
              <a:spcBef>
                <a:spcPts val="0"/>
              </a:spcBef>
              <a:defRPr sz="3250" b="1" spc="326">
                <a:solidFill>
                  <a:schemeClr val="accent6">
                    <a:lumOff val="-32499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quarter" idx="16"/>
          </p:nvPr>
        </p:nvSpPr>
        <p:spPr>
          <a:xfrm>
            <a:off x="7094091" y="4826258"/>
            <a:ext cx="3989083" cy="703725"/>
          </a:xfrm>
          <a:prstGeom prst="rect">
            <a:avLst/>
          </a:prstGeom>
        </p:spPr>
        <p:txBody>
          <a:bodyPr>
            <a:normAutofit/>
          </a:bodyPr>
          <a:lstStyle>
            <a:lvl1pPr defTabSz="493677">
              <a:lnSpc>
                <a:spcPct val="100000"/>
              </a:lnSpc>
              <a:spcBef>
                <a:spcPts val="0"/>
              </a:spcBef>
              <a:defRPr sz="1500"/>
            </a:lvl1pPr>
            <a:lvl2pPr indent="246839" defTabSz="493677">
              <a:lnSpc>
                <a:spcPct val="100000"/>
              </a:lnSpc>
              <a:spcBef>
                <a:spcPts val="0"/>
              </a:spcBef>
              <a:defRPr sz="810"/>
            </a:lvl2pPr>
            <a:lvl3pPr indent="493677" defTabSz="493677">
              <a:lnSpc>
                <a:spcPct val="100000"/>
              </a:lnSpc>
              <a:spcBef>
                <a:spcPts val="0"/>
              </a:spcBef>
              <a:defRPr sz="810"/>
            </a:lvl3pPr>
            <a:lvl4pPr indent="740516" defTabSz="493677">
              <a:lnSpc>
                <a:spcPct val="100000"/>
              </a:lnSpc>
              <a:spcBef>
                <a:spcPts val="0"/>
              </a:spcBef>
              <a:defRPr sz="810"/>
            </a:lvl4pPr>
            <a:lvl5pPr indent="987354" defTabSz="493677">
              <a:lnSpc>
                <a:spcPct val="100000"/>
              </a:lnSpc>
              <a:spcBef>
                <a:spcPts val="0"/>
              </a:spcBef>
              <a:defRPr sz="810"/>
            </a:lvl5pPr>
          </a:lstStyle>
          <a:p>
            <a:endParaRPr dirty="0"/>
          </a:p>
        </p:txBody>
      </p:sp>
      <p:sp>
        <p:nvSpPr>
          <p:cNvPr id="227" name="Title Text"/>
          <p:cNvSpPr txBox="1">
            <a:spLocks noGrp="1"/>
          </p:cNvSpPr>
          <p:nvPr>
            <p:ph type="body" sz="quarter" idx="17"/>
          </p:nvPr>
        </p:nvSpPr>
        <p:spPr>
          <a:xfrm>
            <a:off x="7080030" y="4314976"/>
            <a:ext cx="4000332" cy="536842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850222">
              <a:lnSpc>
                <a:spcPct val="80000"/>
              </a:lnSpc>
              <a:spcBef>
                <a:spcPts val="0"/>
              </a:spcBef>
              <a:defRPr sz="3250" b="1" spc="326">
                <a:solidFill>
                  <a:schemeClr val="accent6">
                    <a:lumOff val="-32499"/>
                  </a:schemeClr>
                </a:solidFill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84011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Bar Logo 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"/>
          <p:cNvSpPr/>
          <p:nvPr/>
        </p:nvSpPr>
        <p:spPr>
          <a:xfrm>
            <a:off x="10456305" y="-1"/>
            <a:ext cx="1741031" cy="6858001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22860" rIns="22860" anchor="ctr"/>
          <a:lstStyle/>
          <a:p>
            <a:pPr algn="l" defTabSz="228531">
              <a:lnSpc>
                <a:spcPct val="100000"/>
              </a:lnSpc>
              <a:defRPr sz="2900" spc="0">
                <a:solidFill>
                  <a:srgbClr val="FFFFFF"/>
                </a:solidFill>
                <a:effectLst>
                  <a:outerShdw blurRad="38100" dist="12700" dir="5400000" rotWithShape="0">
                    <a:schemeClr val="accent6">
                      <a:lumOff val="-32499"/>
                      <a:alpha val="50000"/>
                    </a:scheme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50" b="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1197157" y="2476807"/>
            <a:ext cx="7223441" cy="1068857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cap="none" spc="283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6" name="170928-Symbol-R-Standard_White.png" descr="170928-Symbol-R-Standard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600" y="5092700"/>
            <a:ext cx="1518441" cy="151765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Body Level One…"/>
          <p:cNvSpPr txBox="1">
            <a:spLocks noGrp="1"/>
          </p:cNvSpPr>
          <p:nvPr>
            <p:ph type="body" sz="quarter" idx="11"/>
          </p:nvPr>
        </p:nvSpPr>
        <p:spPr>
          <a:xfrm>
            <a:off x="1200062" y="3657915"/>
            <a:ext cx="7388575" cy="92696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 sz="1900" b="1" spc="633">
                <a:solidFill>
                  <a:srgbClr val="04132C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900" b="1" spc="633">
                <a:solidFill>
                  <a:srgbClr val="04132C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900" b="1" spc="633">
                <a:solidFill>
                  <a:srgbClr val="04132C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900" b="1" spc="633">
                <a:solidFill>
                  <a:srgbClr val="04132C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900" b="1" spc="633">
                <a:solidFill>
                  <a:srgbClr val="04132C"/>
                </a:solidFill>
              </a:defRPr>
            </a:lvl5pPr>
          </a:lstStyle>
          <a:p>
            <a:endParaRPr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908582" y="6136838"/>
            <a:ext cx="1492076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2860" tIns="22860" rIns="22860" bIns="22860" numCol="1" spcCol="38100" rtlCol="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900" dirty="0"/>
              <a:t>Office of Secretariat </a:t>
            </a:r>
          </a:p>
          <a:p>
            <a:pPr algn="r">
              <a:lnSpc>
                <a:spcPct val="100000"/>
              </a:lnSpc>
            </a:pPr>
            <a:r>
              <a:rPr lang="en-US" sz="900" dirty="0"/>
              <a:t>Inter-American Division of SDA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9842" y="6431809"/>
            <a:ext cx="1713290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2860" tIns="22860" rIns="22860" bIns="22860" numCol="1" spcCol="3810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dirty="0"/>
              <a:t>Leonard A. Johnson, </a:t>
            </a:r>
            <a:r>
              <a:rPr lang="en-US" sz="900" dirty="0" err="1"/>
              <a:t>DMin</a:t>
            </a:r>
            <a:r>
              <a:rPr lang="en-US" sz="900" dirty="0"/>
              <a:t>, CMG, JP</a:t>
            </a:r>
          </a:p>
        </p:txBody>
      </p:sp>
    </p:spTree>
    <p:extLst>
      <p:ext uri="{BB962C8B-B14F-4D97-AF65-F5344CB8AC3E}">
        <p14:creationId xmlns:p14="http://schemas.microsoft.com/office/powerpoint/2010/main" val="22928398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02CE-9223-FC42-B938-F2BEA0D6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F0704-0B86-0C42-9933-9F409E7AE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BFFD-CDCC-F142-8BA4-27C20387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8DDD4-1127-0F4A-91D4-F73AC83A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684D0-7069-F647-9932-4DCBC0AE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9087E-D349-FC45-9D9E-A115157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CFE56-7911-CD42-AF47-7EF1D1921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7A19E-CA85-CA4B-B8A2-43D3BB78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B308F-CFB5-C94D-8FF8-CE06CAF9D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75E63-40E9-474D-A763-08B1E6771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1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6D04-6A19-4641-9C19-0C1A4B72A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2055E-4B62-D148-AC02-17518AD3D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8B5B-6EC6-2946-B2E2-0BF0FFA50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1550F-F391-7945-B303-AD519DE1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D7D67-FBC5-1C43-B7EE-2241E7EFB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DCA64-BE62-A841-971D-8AD8D526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2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2F0D-89FB-1944-AC26-CB672550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2E294-50BF-E84C-BC70-6BA7798DA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3F907-2666-0A4D-A289-D16C3544D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C86DE-5CF7-DB42-A1C9-DDB916EB1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CBFA0-16D5-7346-AFE3-CBDE2491D9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90E1C5-992F-6840-B573-36C1D631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CBC9D-C9D5-B74E-99DD-ECF04415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A4391-1D04-9643-ADFC-BEBB1F85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4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8C17-B171-8049-9B2D-94EE6F8D2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D9412-28D7-6B44-AFEA-F678054E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F170F-77F4-C64E-A0FD-C29F0650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A9117-248B-D442-AA98-3C2D53E2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E6D22F-8365-A848-82EF-5B952026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1AFF6-110B-7C41-A6FB-F7AA666D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077FA-4106-7B43-80FE-7CF2C40C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47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D5633-BC0A-3A49-8C26-7A842BEB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0AF6-AC32-5844-9C51-2AF2C1938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914B5-FC39-F040-A295-40FFBAD8B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9D72D-0507-A947-B27C-F11E556AD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40D2A-B770-C143-9BD0-9D09F2479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032D7-59A5-CA4A-9ACD-A5005DE1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0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D3C0D-6880-0D4C-8149-1FE27D01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13229C-AC0C-AF4D-8127-6846B1461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F3CB0-15F9-4648-BD44-A152417C3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E8DCB-ACC0-F446-85C0-9A8624B0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65041-355E-A148-AC43-FEB6FED7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7359A-5C23-2C46-B149-84BFB0A6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4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81EF1D-B8C5-3B4D-808E-B05D1CAD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5A4A6-3503-B04E-87F1-5886A2DB6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C55A4-F6B4-8749-86DB-49C62168C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C47C4-27E8-674E-A092-2C5864CFD20D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B0DBA-9DB2-FE4E-8995-17D3A8F04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5A354-DB65-A445-9AA3-6BB2E86AD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B47E0-C1BE-7145-AEA0-83321B1C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4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AmericanConventiononHumanRights-map.sv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mapswire.com/countries/mexic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mapswire.com/countries/mexico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wire.com/countries/mexico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wire.com/countries/mexico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wire.com/countries/mexico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mapswire.com/countries/mexic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F10A24-E9DA-4ADC-A60D-F059D0578029}"/>
              </a:ext>
            </a:extLst>
          </p:cNvPr>
          <p:cNvSpPr txBox="1"/>
          <p:nvPr/>
        </p:nvSpPr>
        <p:spPr>
          <a:xfrm>
            <a:off x="999857" y="1631488"/>
            <a:ext cx="83834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vistazo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las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estadístisticas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la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Iglesia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México y sus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implicaciones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(2000-2020)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208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A1E6C2D5-2B13-6146-A00D-0B7A669D4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68" y="387850"/>
            <a:ext cx="5375563" cy="6245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31775" lvl="1" indent="-219075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800" b="1" dirty="0" err="1">
                <a:solidFill>
                  <a:srgbClr val="FFC000"/>
                </a:solidFill>
                <a:latin typeface="Trebuchet MS" panose="020B0703020202090204" pitchFamily="34" charset="0"/>
              </a:rPr>
              <a:t>Distribución</a:t>
            </a:r>
            <a:r>
              <a:rPr lang="en-US" altLang="en-US" sz="2800" b="1" dirty="0">
                <a:solidFill>
                  <a:srgbClr val="FFC000"/>
                </a:solidFill>
                <a:latin typeface="Trebuchet MS" panose="020B0703020202090204" pitchFamily="34" charset="0"/>
              </a:rPr>
              <a:t> de la </a:t>
            </a:r>
            <a:r>
              <a:rPr lang="en-US" altLang="en-US" sz="2800" b="1" dirty="0" err="1">
                <a:solidFill>
                  <a:srgbClr val="FFC000"/>
                </a:solidFill>
                <a:latin typeface="Trebuchet MS" panose="020B0703020202090204" pitchFamily="34" charset="0"/>
              </a:rPr>
              <a:t>Membresía</a:t>
            </a:r>
            <a:endParaRPr lang="en-US" altLang="en-US" sz="2800" b="1" dirty="0">
              <a:solidFill>
                <a:srgbClr val="FFC000"/>
              </a:solidFill>
              <a:latin typeface="Trebuchet MS" panose="020B0703020202090204" pitchFamily="34" charset="0"/>
            </a:endParaRPr>
          </a:p>
        </p:txBody>
      </p:sp>
      <p:pic>
        <p:nvPicPr>
          <p:cNvPr id="24578" name="Picture 5">
            <a:extLst>
              <a:ext uri="{FF2B5EF4-FFF2-40B4-BE49-F238E27FC236}">
                <a16:creationId xmlns:a16="http://schemas.microsoft.com/office/drawing/2014/main" id="{2364D614-E23E-E84F-A8B4-CB4249BB7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99"/>
          <a:stretch/>
        </p:blipFill>
        <p:spPr bwMode="auto">
          <a:xfrm>
            <a:off x="6157865" y="0"/>
            <a:ext cx="6174812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5BC816-D3CF-434D-B865-EEED5F16C2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165844"/>
              </p:ext>
            </p:extLst>
          </p:nvPr>
        </p:nvGraphicFramePr>
        <p:xfrm>
          <a:off x="529770" y="1465804"/>
          <a:ext cx="5169661" cy="4864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08275462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A1E6C2D5-2B13-6146-A00D-0B7A669D4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2289" y="2183947"/>
            <a:ext cx="3651044" cy="19045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16" tIns="45708" rIns="91416" bIns="45708" rtlCol="0" anchor="ctr"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31705" lvl="1" indent="-220597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199" dirty="0">
                <a:solidFill>
                  <a:srgbClr val="305FBE"/>
                </a:solidFill>
                <a:latin typeface="Trebuchet MS" panose="020B0703020202090204" pitchFamily="34" charset="0"/>
              </a:rPr>
              <a:t>YEAR 2021</a:t>
            </a:r>
          </a:p>
          <a:p>
            <a:pPr marL="11109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199" dirty="0">
                <a:latin typeface="Trebuchet MS" panose="020B0703020202090204" pitchFamily="34" charset="0"/>
              </a:rPr>
              <a:t>	</a:t>
            </a:r>
            <a:r>
              <a:rPr lang="en-US" altLang="en-US" sz="3199" dirty="0">
                <a:solidFill>
                  <a:srgbClr val="C00000"/>
                </a:solidFill>
                <a:latin typeface="Trebuchet MS" panose="020B0703020202090204" pitchFamily="34" charset="0"/>
              </a:rPr>
              <a:t>1</a:t>
            </a:r>
            <a:r>
              <a:rPr lang="en-US" altLang="en-US" sz="3199" dirty="0">
                <a:latin typeface="Trebuchet MS" panose="020B0703020202090204" pitchFamily="34" charset="0"/>
              </a:rPr>
              <a:t> SDA </a:t>
            </a:r>
          </a:p>
          <a:p>
            <a:pPr marL="11109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199" dirty="0">
                <a:latin typeface="Trebuchet MS" panose="020B0703020202090204" pitchFamily="34" charset="0"/>
              </a:rPr>
              <a:t>	to </a:t>
            </a:r>
          </a:p>
          <a:p>
            <a:pPr marL="11109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199" dirty="0">
                <a:latin typeface="Trebuchet MS" panose="020B0703020202090204" pitchFamily="34" charset="0"/>
              </a:rPr>
              <a:t>	every </a:t>
            </a:r>
          </a:p>
          <a:p>
            <a:pPr marL="11109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199" dirty="0">
                <a:latin typeface="Trebuchet MS" panose="020B0703020202090204" pitchFamily="34" charset="0"/>
              </a:rPr>
              <a:t>	</a:t>
            </a:r>
            <a:r>
              <a:rPr lang="en-US" altLang="en-US" sz="3199" dirty="0">
                <a:solidFill>
                  <a:srgbClr val="C00000"/>
                </a:solidFill>
                <a:latin typeface="Trebuchet MS" panose="020B0703020202090204" pitchFamily="34" charset="0"/>
              </a:rPr>
              <a:t>82</a:t>
            </a:r>
            <a:r>
              <a:rPr lang="en-US" altLang="en-US" sz="3199" dirty="0">
                <a:latin typeface="Trebuchet MS" panose="020B0703020202090204" pitchFamily="34" charset="0"/>
              </a:rPr>
              <a:t> people </a:t>
            </a:r>
          </a:p>
          <a:p>
            <a:pPr marL="11109" lvl="1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199" dirty="0">
                <a:latin typeface="Trebuchet MS" panose="020B0703020202090204" pitchFamily="34" charset="0"/>
              </a:rPr>
              <a:t>	in IAD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35C00F-C1C2-094D-A6FD-80FE81B33464}"/>
              </a:ext>
            </a:extLst>
          </p:cNvPr>
          <p:cNvSpPr/>
          <p:nvPr/>
        </p:nvSpPr>
        <p:spPr>
          <a:xfrm>
            <a:off x="1" y="5410201"/>
            <a:ext cx="11710553" cy="6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0" lvl="1"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3399" dirty="0">
                <a:solidFill>
                  <a:srgbClr val="305FBE"/>
                </a:solidFill>
                <a:latin typeface="Trebuchet MS" panose="020B0703020202090204" pitchFamily="34" charset="0"/>
              </a:rPr>
              <a:t>MEMBRESIA ASD EN RELACIÓN A LA POBLACIÓN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F7272-BC50-3141-9B19-8CE08B7E1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9" y="322542"/>
            <a:ext cx="7056469" cy="4096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66030-7951-844F-9CD6-6FA8E0230F1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9" y="662208"/>
            <a:ext cx="6781093" cy="350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8942611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5152-A9BF-8A4C-A854-18059D00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sz="4000" b="1" dirty="0">
                <a:solidFill>
                  <a:schemeClr val="accent1">
                    <a:lumMod val="50000"/>
                  </a:schemeClr>
                </a:solidFill>
              </a:rPr>
              <a:t>Comparativo de Membresía</a:t>
            </a:r>
            <a:br>
              <a:rPr lang="es-CR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R" sz="4000" b="1" dirty="0">
                <a:solidFill>
                  <a:schemeClr val="accent1">
                    <a:lumMod val="50000"/>
                  </a:schemeClr>
                </a:solidFill>
              </a:rPr>
              <a:t>y Población </a:t>
            </a:r>
            <a:r>
              <a:rPr lang="es-CR" sz="2000" b="1" dirty="0">
                <a:solidFill>
                  <a:schemeClr val="accent1">
                    <a:lumMod val="50000"/>
                  </a:schemeClr>
                </a:solidFill>
              </a:rPr>
              <a:t>(2000, 2005, 2010, 2015, 2020)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CB4451D-0962-8D4E-AA4A-2E26DCEC9E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5595894"/>
              </p:ext>
            </p:extLst>
          </p:nvPr>
        </p:nvGraphicFramePr>
        <p:xfrm>
          <a:off x="1726746" y="2317750"/>
          <a:ext cx="7867650" cy="399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087D3E1-1C0F-F145-B17E-94AD188FB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81539"/>
              </p:ext>
            </p:extLst>
          </p:nvPr>
        </p:nvGraphicFramePr>
        <p:xfrm>
          <a:off x="7974692" y="546100"/>
          <a:ext cx="2628900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56691233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544755119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3317203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Percentage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Members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Population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68238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524,207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98,196,200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55879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553,925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105,266,191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69302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674,755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113,285,118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237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719,005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121,112,871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78063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781,863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128,257,849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5138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846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BA31F8-AE39-DF4F-9AAF-4DD12CBEA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6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3146-1CF7-664A-8B20-57E89D1E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Membresía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Total de México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E2723-DF27-4ED8-BB83-9DB4014FD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2" y="1809346"/>
            <a:ext cx="11832595" cy="416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40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FA54-8778-0D42-8DDB-6879B1C9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b="1" dirty="0">
                <a:solidFill>
                  <a:schemeClr val="accent1">
                    <a:lumMod val="50000"/>
                  </a:schemeClr>
                </a:solidFill>
              </a:rPr>
              <a:t>Unión Mexicana del Sureste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BF736-CC05-4087-BD6C-F9A4A503C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66" y="2120630"/>
            <a:ext cx="11657206" cy="42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36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FCB9-C081-4146-834B-BAAD1542D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b="1" dirty="0">
                <a:solidFill>
                  <a:schemeClr val="accent1">
                    <a:lumMod val="50000"/>
                  </a:schemeClr>
                </a:solidFill>
              </a:rPr>
              <a:t>Unión Mexicana Central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18B31-2678-4103-8C39-EF7FEFF0E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5" y="1690688"/>
            <a:ext cx="11740970" cy="425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72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F0D25-3426-7048-A402-B813F45F1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b="1" dirty="0">
                <a:solidFill>
                  <a:schemeClr val="accent1">
                    <a:lumMod val="50000"/>
                  </a:schemeClr>
                </a:solidFill>
              </a:rPr>
              <a:t>Unión Mexicana de Chiapas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CA8B89-1CF1-48B6-9668-8DB2C00E6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7" y="1690688"/>
            <a:ext cx="11867745" cy="41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49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9A33-F0C2-7F40-A449-0A05CD3DA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b="1" dirty="0">
                <a:solidFill>
                  <a:schemeClr val="accent1">
                    <a:lumMod val="50000"/>
                  </a:schemeClr>
                </a:solidFill>
              </a:rPr>
              <a:t>Unión Mexicana Interoceánica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D1E68-8F55-4150-8EAE-5C7CB5B6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66" y="1768706"/>
            <a:ext cx="11770468" cy="442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8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9F5A-EF85-1447-B502-3319F686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b="1" dirty="0">
                <a:solidFill>
                  <a:schemeClr val="accent1">
                    <a:lumMod val="50000"/>
                  </a:schemeClr>
                </a:solidFill>
              </a:rPr>
              <a:t>Unión Mexicana del Norte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A9DB25-954F-4B4B-B710-408F161AB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49" y="1807420"/>
            <a:ext cx="11559702" cy="376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82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B7A1-2798-9C4C-9C38-FA56CDF33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Territorio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División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Interamericana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9E716EDB-96AA-BB41-8503-C2EA05A43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2650" t="24426" r="18301" b="26931"/>
          <a:stretch/>
        </p:blipFill>
        <p:spPr>
          <a:xfrm>
            <a:off x="3701144" y="1858553"/>
            <a:ext cx="4180114" cy="415054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B55768-7CF3-EC4D-9504-DC1C829E54A4}"/>
              </a:ext>
            </a:extLst>
          </p:cNvPr>
          <p:cNvSpPr txBox="1"/>
          <p:nvPr/>
        </p:nvSpPr>
        <p:spPr>
          <a:xfrm>
            <a:off x="3849181" y="6176963"/>
            <a:ext cx="59479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AmericanConventiononHumanRights-map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3EBED9-527A-C144-8C0C-EBD3B6C31962}"/>
              </a:ext>
            </a:extLst>
          </p:cNvPr>
          <p:cNvSpPr/>
          <p:nvPr/>
        </p:nvSpPr>
        <p:spPr>
          <a:xfrm>
            <a:off x="3164113" y="2002971"/>
            <a:ext cx="4020457" cy="3320143"/>
          </a:xfrm>
          <a:prstGeom prst="ellipse">
            <a:avLst/>
          </a:prstGeom>
          <a:solidFill>
            <a:schemeClr val="accent1">
              <a:alpha val="2357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6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733E-DE9E-F542-9C1A-62B190B3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E65BE-C5DA-9044-9F76-0E9F65E76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C6EEF-F342-EA47-B992-01EEC4A7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556" y="1227504"/>
            <a:ext cx="9360660" cy="52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3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92A4-F3D6-D746-9A40-BABFEE33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37DB7E-0F2E-DF4F-BAF2-A80F28D70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1F142-F68C-C146-9D90-E1366B9CF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37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A385-4F2C-3448-B533-05467A4B1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43B9-6263-9C4B-89AD-45B6A6FB9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8BA48-20C6-DF41-B53C-51B352C58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25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4E981-507C-7441-B080-3EDC9BAD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838B9-EB5A-5E48-8689-58C0B419B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5A615-AB61-6242-B4B4-1E9948A7B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51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F222BA-0618-4E9B-9EAA-62EA6ADC6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42" y="630693"/>
            <a:ext cx="9455716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C0A6C9B-C9E3-C144-9D4B-CB6D8BE7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249" t="10010" r="2530"/>
          <a:stretch/>
        </p:blipFill>
        <p:spPr>
          <a:xfrm>
            <a:off x="1981743" y="680916"/>
            <a:ext cx="8476343" cy="5686880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05010-99A0-2C41-8A14-3A8D3E9E4659}"/>
              </a:ext>
            </a:extLst>
          </p:cNvPr>
          <p:cNvSpPr txBox="1"/>
          <p:nvPr/>
        </p:nvSpPr>
        <p:spPr>
          <a:xfrm>
            <a:off x="7917144" y="6014477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mapswire.com/countries/mexi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4FE68-C576-AE4C-8220-5A2161BFC4B1}"/>
              </a:ext>
            </a:extLst>
          </p:cNvPr>
          <p:cNvSpPr txBox="1"/>
          <p:nvPr/>
        </p:nvSpPr>
        <p:spPr>
          <a:xfrm>
            <a:off x="3664857" y="1983330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North Mexican Union 1985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19DA6E-20AE-1844-B37A-28023FDB85B4}"/>
              </a:ext>
            </a:extLst>
          </p:cNvPr>
          <p:cNvSpPr txBox="1"/>
          <p:nvPr/>
        </p:nvSpPr>
        <p:spPr>
          <a:xfrm>
            <a:off x="5688194" y="4453756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Central Mexican Union 2008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7DE67B-5615-A74C-9D37-A64586816BF9}"/>
              </a:ext>
            </a:extLst>
          </p:cNvPr>
          <p:cNvSpPr txBox="1"/>
          <p:nvPr/>
        </p:nvSpPr>
        <p:spPr>
          <a:xfrm>
            <a:off x="6096000" y="4937398"/>
            <a:ext cx="2249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Inter-Oceanic Mexican </a:t>
            </a:r>
            <a:r>
              <a:rPr lang="en-US" sz="1000" b="1">
                <a:solidFill>
                  <a:srgbClr val="FF0000"/>
                </a:solidFill>
              </a:rPr>
              <a:t>Union 2001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F78CAE-98D0-EB49-8CAD-C26A39B7A963}"/>
              </a:ext>
            </a:extLst>
          </p:cNvPr>
          <p:cNvSpPr txBox="1"/>
          <p:nvPr/>
        </p:nvSpPr>
        <p:spPr>
          <a:xfrm>
            <a:off x="6646137" y="5635581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Chiapas Mexican Union 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6E8154-7F3A-DE40-90DD-CBD8E14B057D}"/>
              </a:ext>
            </a:extLst>
          </p:cNvPr>
          <p:cNvSpPr txBox="1"/>
          <p:nvPr/>
        </p:nvSpPr>
        <p:spPr>
          <a:xfrm>
            <a:off x="8512914" y="4453755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South-east Mexican Union 2012</a:t>
            </a:r>
          </a:p>
        </p:txBody>
      </p:sp>
    </p:spTree>
    <p:extLst>
      <p:ext uri="{BB962C8B-B14F-4D97-AF65-F5344CB8AC3E}">
        <p14:creationId xmlns:p14="http://schemas.microsoft.com/office/powerpoint/2010/main" val="9443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2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C0A6C9B-C9E3-C144-9D4B-CB6D8BE7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249" t="10010" r="2530"/>
          <a:stretch/>
        </p:blipFill>
        <p:spPr>
          <a:xfrm>
            <a:off x="1981743" y="680916"/>
            <a:ext cx="8476343" cy="5686880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05010-99A0-2C41-8A14-3A8D3E9E4659}"/>
              </a:ext>
            </a:extLst>
          </p:cNvPr>
          <p:cNvSpPr txBox="1"/>
          <p:nvPr/>
        </p:nvSpPr>
        <p:spPr>
          <a:xfrm>
            <a:off x="7917144" y="6014477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mapswire.com/countries/mexi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4FE68-C576-AE4C-8220-5A2161BFC4B1}"/>
              </a:ext>
            </a:extLst>
          </p:cNvPr>
          <p:cNvSpPr txBox="1"/>
          <p:nvPr/>
        </p:nvSpPr>
        <p:spPr>
          <a:xfrm>
            <a:off x="3664857" y="1983330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North Mexican Union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790D2-8B7E-2344-BB84-60B3A389E26D}"/>
              </a:ext>
            </a:extLst>
          </p:cNvPr>
          <p:cNvSpPr txBox="1"/>
          <p:nvPr/>
        </p:nvSpPr>
        <p:spPr>
          <a:xfrm>
            <a:off x="5688194" y="4453756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Central Mexican Union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39E57-7B83-E042-951A-859D4DF15392}"/>
              </a:ext>
            </a:extLst>
          </p:cNvPr>
          <p:cNvSpPr txBox="1"/>
          <p:nvPr/>
        </p:nvSpPr>
        <p:spPr>
          <a:xfrm>
            <a:off x="6646137" y="5635581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Chiapas Mexican Union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F2385C-FEF9-4040-9998-9BE22A0E4E74}"/>
              </a:ext>
            </a:extLst>
          </p:cNvPr>
          <p:cNvSpPr txBox="1"/>
          <p:nvPr/>
        </p:nvSpPr>
        <p:spPr>
          <a:xfrm>
            <a:off x="8512914" y="4453755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South-east Mexican Union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A2581D-169B-EC4C-8ACA-99715568F382}"/>
              </a:ext>
            </a:extLst>
          </p:cNvPr>
          <p:cNvSpPr txBox="1"/>
          <p:nvPr/>
        </p:nvSpPr>
        <p:spPr>
          <a:xfrm>
            <a:off x="6096000" y="4937398"/>
            <a:ext cx="2249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Inter-Oceanic Mexican Union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9CD8D4-E6D9-DB44-A7E6-B3CC9AC3741A}"/>
              </a:ext>
            </a:extLst>
          </p:cNvPr>
          <p:cNvSpPr/>
          <p:nvPr/>
        </p:nvSpPr>
        <p:spPr>
          <a:xfrm>
            <a:off x="1981744" y="680917"/>
            <a:ext cx="5333456" cy="3491770"/>
          </a:xfrm>
          <a:prstGeom prst="roundRect">
            <a:avLst/>
          </a:prstGeom>
          <a:solidFill>
            <a:schemeClr val="accent1">
              <a:alpha val="2970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2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C0A6C9B-C9E3-C144-9D4B-CB6D8BE7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249" t="10010" r="2530"/>
          <a:stretch/>
        </p:blipFill>
        <p:spPr>
          <a:xfrm>
            <a:off x="1981743" y="680916"/>
            <a:ext cx="8476343" cy="5686880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05010-99A0-2C41-8A14-3A8D3E9E4659}"/>
              </a:ext>
            </a:extLst>
          </p:cNvPr>
          <p:cNvSpPr txBox="1"/>
          <p:nvPr/>
        </p:nvSpPr>
        <p:spPr>
          <a:xfrm>
            <a:off x="7917144" y="6014477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mapswire.com/countries/mexi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4FE68-C576-AE4C-8220-5A2161BFC4B1}"/>
              </a:ext>
            </a:extLst>
          </p:cNvPr>
          <p:cNvSpPr txBox="1"/>
          <p:nvPr/>
        </p:nvSpPr>
        <p:spPr>
          <a:xfrm>
            <a:off x="3664857" y="1983330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North Mexican Union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790D2-8B7E-2344-BB84-60B3A389E26D}"/>
              </a:ext>
            </a:extLst>
          </p:cNvPr>
          <p:cNvSpPr txBox="1"/>
          <p:nvPr/>
        </p:nvSpPr>
        <p:spPr>
          <a:xfrm>
            <a:off x="5688194" y="4453756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Central Mexican Union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39E57-7B83-E042-951A-859D4DF15392}"/>
              </a:ext>
            </a:extLst>
          </p:cNvPr>
          <p:cNvSpPr txBox="1"/>
          <p:nvPr/>
        </p:nvSpPr>
        <p:spPr>
          <a:xfrm>
            <a:off x="6646137" y="5635581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Chiapas Mexican Union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F2385C-FEF9-4040-9998-9BE22A0E4E74}"/>
              </a:ext>
            </a:extLst>
          </p:cNvPr>
          <p:cNvSpPr txBox="1"/>
          <p:nvPr/>
        </p:nvSpPr>
        <p:spPr>
          <a:xfrm>
            <a:off x="8512914" y="4453755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South-east Mexican Union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A2581D-169B-EC4C-8ACA-99715568F382}"/>
              </a:ext>
            </a:extLst>
          </p:cNvPr>
          <p:cNvSpPr txBox="1"/>
          <p:nvPr/>
        </p:nvSpPr>
        <p:spPr>
          <a:xfrm>
            <a:off x="6096000" y="4937398"/>
            <a:ext cx="2249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Inter-Oceanic Mexican Union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9CD8D4-E6D9-DB44-A7E6-B3CC9AC3741A}"/>
              </a:ext>
            </a:extLst>
          </p:cNvPr>
          <p:cNvSpPr/>
          <p:nvPr/>
        </p:nvSpPr>
        <p:spPr>
          <a:xfrm>
            <a:off x="1981744" y="680917"/>
            <a:ext cx="5333456" cy="3491770"/>
          </a:xfrm>
          <a:prstGeom prst="roundRect">
            <a:avLst/>
          </a:prstGeom>
          <a:solidFill>
            <a:schemeClr val="accent1">
              <a:alpha val="2970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FDA771E-5209-4249-B797-388C57FF00ED}"/>
              </a:ext>
            </a:extLst>
          </p:cNvPr>
          <p:cNvSpPr/>
          <p:nvPr/>
        </p:nvSpPr>
        <p:spPr>
          <a:xfrm>
            <a:off x="5354365" y="4020456"/>
            <a:ext cx="2249715" cy="72986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970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3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C0A6C9B-C9E3-C144-9D4B-CB6D8BE7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249" t="10010" r="2530"/>
          <a:stretch/>
        </p:blipFill>
        <p:spPr>
          <a:xfrm>
            <a:off x="1981743" y="680916"/>
            <a:ext cx="8476343" cy="5686880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05010-99A0-2C41-8A14-3A8D3E9E4659}"/>
              </a:ext>
            </a:extLst>
          </p:cNvPr>
          <p:cNvSpPr txBox="1"/>
          <p:nvPr/>
        </p:nvSpPr>
        <p:spPr>
          <a:xfrm>
            <a:off x="7917144" y="6014477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mapswire.com/countries/mexi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4FE68-C576-AE4C-8220-5A2161BFC4B1}"/>
              </a:ext>
            </a:extLst>
          </p:cNvPr>
          <p:cNvSpPr txBox="1"/>
          <p:nvPr/>
        </p:nvSpPr>
        <p:spPr>
          <a:xfrm>
            <a:off x="3664857" y="1983330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North Mexican Union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790D2-8B7E-2344-BB84-60B3A389E26D}"/>
              </a:ext>
            </a:extLst>
          </p:cNvPr>
          <p:cNvSpPr txBox="1"/>
          <p:nvPr/>
        </p:nvSpPr>
        <p:spPr>
          <a:xfrm>
            <a:off x="5688194" y="4453756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Central Mexican Union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39E57-7B83-E042-951A-859D4DF15392}"/>
              </a:ext>
            </a:extLst>
          </p:cNvPr>
          <p:cNvSpPr txBox="1"/>
          <p:nvPr/>
        </p:nvSpPr>
        <p:spPr>
          <a:xfrm>
            <a:off x="6646137" y="5635581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Chiapas Mexican Union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F2385C-FEF9-4040-9998-9BE22A0E4E74}"/>
              </a:ext>
            </a:extLst>
          </p:cNvPr>
          <p:cNvSpPr txBox="1"/>
          <p:nvPr/>
        </p:nvSpPr>
        <p:spPr>
          <a:xfrm>
            <a:off x="8512914" y="4453755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South-east Mexican Union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A2581D-169B-EC4C-8ACA-99715568F382}"/>
              </a:ext>
            </a:extLst>
          </p:cNvPr>
          <p:cNvSpPr txBox="1"/>
          <p:nvPr/>
        </p:nvSpPr>
        <p:spPr>
          <a:xfrm>
            <a:off x="6096000" y="4937398"/>
            <a:ext cx="2249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Inter-Oceanic Mexican Union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9CD8D4-E6D9-DB44-A7E6-B3CC9AC3741A}"/>
              </a:ext>
            </a:extLst>
          </p:cNvPr>
          <p:cNvSpPr/>
          <p:nvPr/>
        </p:nvSpPr>
        <p:spPr>
          <a:xfrm>
            <a:off x="1864542" y="595569"/>
            <a:ext cx="5450658" cy="3577118"/>
          </a:xfrm>
          <a:prstGeom prst="roundRect">
            <a:avLst/>
          </a:prstGeom>
          <a:solidFill>
            <a:schemeClr val="accent1">
              <a:alpha val="2970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FDA771E-5209-4249-B797-388C57FF00ED}"/>
              </a:ext>
            </a:extLst>
          </p:cNvPr>
          <p:cNvSpPr/>
          <p:nvPr/>
        </p:nvSpPr>
        <p:spPr>
          <a:xfrm>
            <a:off x="5354365" y="4020456"/>
            <a:ext cx="2249715" cy="72986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970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3EC8F26-6401-C743-9362-D3DF35D9D60D}"/>
              </a:ext>
            </a:extLst>
          </p:cNvPr>
          <p:cNvSpPr/>
          <p:nvPr/>
        </p:nvSpPr>
        <p:spPr>
          <a:xfrm>
            <a:off x="5791200" y="4750319"/>
            <a:ext cx="2123953" cy="6146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9703"/>
            </a:schemeClr>
          </a:solidFill>
          <a:effectLst>
            <a:outerShdw blurRad="50800" dist="50800" dir="5400000" algn="ctr" rotWithShape="0">
              <a:schemeClr val="accent1">
                <a:lumMod val="75000"/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54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C0A6C9B-C9E3-C144-9D4B-CB6D8BE7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249" t="10010" r="2530"/>
          <a:stretch/>
        </p:blipFill>
        <p:spPr>
          <a:xfrm>
            <a:off x="1981743" y="680916"/>
            <a:ext cx="8476343" cy="5686880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05010-99A0-2C41-8A14-3A8D3E9E4659}"/>
              </a:ext>
            </a:extLst>
          </p:cNvPr>
          <p:cNvSpPr txBox="1"/>
          <p:nvPr/>
        </p:nvSpPr>
        <p:spPr>
          <a:xfrm>
            <a:off x="7917144" y="6014477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mapswire.com/countries/mexi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4FE68-C576-AE4C-8220-5A2161BFC4B1}"/>
              </a:ext>
            </a:extLst>
          </p:cNvPr>
          <p:cNvSpPr txBox="1"/>
          <p:nvPr/>
        </p:nvSpPr>
        <p:spPr>
          <a:xfrm>
            <a:off x="3664857" y="1983330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North Mexican Union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790D2-8B7E-2344-BB84-60B3A389E26D}"/>
              </a:ext>
            </a:extLst>
          </p:cNvPr>
          <p:cNvSpPr txBox="1"/>
          <p:nvPr/>
        </p:nvSpPr>
        <p:spPr>
          <a:xfrm>
            <a:off x="5688194" y="4453756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Central Mexican Union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39E57-7B83-E042-951A-859D4DF15392}"/>
              </a:ext>
            </a:extLst>
          </p:cNvPr>
          <p:cNvSpPr txBox="1"/>
          <p:nvPr/>
        </p:nvSpPr>
        <p:spPr>
          <a:xfrm>
            <a:off x="6646137" y="5635581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Chiapas Mexican Union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F2385C-FEF9-4040-9998-9BE22A0E4E74}"/>
              </a:ext>
            </a:extLst>
          </p:cNvPr>
          <p:cNvSpPr txBox="1"/>
          <p:nvPr/>
        </p:nvSpPr>
        <p:spPr>
          <a:xfrm>
            <a:off x="8512914" y="4453755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South-east Mexican Union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A2581D-169B-EC4C-8ACA-99715568F382}"/>
              </a:ext>
            </a:extLst>
          </p:cNvPr>
          <p:cNvSpPr txBox="1"/>
          <p:nvPr/>
        </p:nvSpPr>
        <p:spPr>
          <a:xfrm>
            <a:off x="6096000" y="4937398"/>
            <a:ext cx="2249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Inter-Oceanic Mexican Union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9CD8D4-E6D9-DB44-A7E6-B3CC9AC3741A}"/>
              </a:ext>
            </a:extLst>
          </p:cNvPr>
          <p:cNvSpPr/>
          <p:nvPr/>
        </p:nvSpPr>
        <p:spPr>
          <a:xfrm>
            <a:off x="1864542" y="595569"/>
            <a:ext cx="5450658" cy="3577118"/>
          </a:xfrm>
          <a:prstGeom prst="roundRect">
            <a:avLst/>
          </a:prstGeom>
          <a:solidFill>
            <a:schemeClr val="accent1">
              <a:alpha val="2970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FDA771E-5209-4249-B797-388C57FF00ED}"/>
              </a:ext>
            </a:extLst>
          </p:cNvPr>
          <p:cNvSpPr/>
          <p:nvPr/>
        </p:nvSpPr>
        <p:spPr>
          <a:xfrm>
            <a:off x="5354365" y="4020456"/>
            <a:ext cx="2249715" cy="72986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970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3EC8F26-6401-C743-9362-D3DF35D9D60D}"/>
              </a:ext>
            </a:extLst>
          </p:cNvPr>
          <p:cNvSpPr/>
          <p:nvPr/>
        </p:nvSpPr>
        <p:spPr>
          <a:xfrm>
            <a:off x="5791200" y="4750319"/>
            <a:ext cx="2123953" cy="6146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9703"/>
            </a:schemeClr>
          </a:solidFill>
          <a:effectLst>
            <a:outerShdw blurRad="50800" dist="50800" dir="5400000" algn="ctr" rotWithShape="0">
              <a:schemeClr val="accent1">
                <a:lumMod val="75000"/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D357F0F-A7C2-7C47-B675-E2DB892D9CD2}"/>
              </a:ext>
            </a:extLst>
          </p:cNvPr>
          <p:cNvSpPr/>
          <p:nvPr/>
        </p:nvSpPr>
        <p:spPr>
          <a:xfrm>
            <a:off x="8559633" y="3558085"/>
            <a:ext cx="1767825" cy="2314468"/>
          </a:xfrm>
          <a:prstGeom prst="roundRect">
            <a:avLst/>
          </a:prstGeom>
          <a:noFill/>
          <a:effectLst>
            <a:outerShdw blurRad="50800" dist="50800" dir="5400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48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C0A6C9B-C9E3-C144-9D4B-CB6D8BE7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249" t="10010" r="2530"/>
          <a:stretch/>
        </p:blipFill>
        <p:spPr>
          <a:xfrm>
            <a:off x="1981743" y="680916"/>
            <a:ext cx="8476343" cy="5686880"/>
          </a:xfrm>
          <a:prstGeom prst="rect">
            <a:avLst/>
          </a:prstGeom>
          <a:pattFill prst="pct5">
            <a:fgClr>
              <a:schemeClr val="accent5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05010-99A0-2C41-8A14-3A8D3E9E4659}"/>
              </a:ext>
            </a:extLst>
          </p:cNvPr>
          <p:cNvSpPr txBox="1"/>
          <p:nvPr/>
        </p:nvSpPr>
        <p:spPr>
          <a:xfrm>
            <a:off x="7917144" y="6014477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mapswire.com/countries/mexi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4FE68-C576-AE4C-8220-5A2161BFC4B1}"/>
              </a:ext>
            </a:extLst>
          </p:cNvPr>
          <p:cNvSpPr txBox="1"/>
          <p:nvPr/>
        </p:nvSpPr>
        <p:spPr>
          <a:xfrm>
            <a:off x="3664857" y="1983330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North Mexican Union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790D2-8B7E-2344-BB84-60B3A389E26D}"/>
              </a:ext>
            </a:extLst>
          </p:cNvPr>
          <p:cNvSpPr txBox="1"/>
          <p:nvPr/>
        </p:nvSpPr>
        <p:spPr>
          <a:xfrm>
            <a:off x="5688194" y="4453756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Central Mexican Union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39E57-7B83-E042-951A-859D4DF15392}"/>
              </a:ext>
            </a:extLst>
          </p:cNvPr>
          <p:cNvSpPr txBox="1"/>
          <p:nvPr/>
        </p:nvSpPr>
        <p:spPr>
          <a:xfrm>
            <a:off x="6646137" y="5635581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Chiapas Mexican Union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F2385C-FEF9-4040-9998-9BE22A0E4E74}"/>
              </a:ext>
            </a:extLst>
          </p:cNvPr>
          <p:cNvSpPr txBox="1"/>
          <p:nvPr/>
        </p:nvSpPr>
        <p:spPr>
          <a:xfrm>
            <a:off x="8512914" y="4453755"/>
            <a:ext cx="1915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South-east Mexican Union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A2581D-169B-EC4C-8ACA-99715568F382}"/>
              </a:ext>
            </a:extLst>
          </p:cNvPr>
          <p:cNvSpPr txBox="1"/>
          <p:nvPr/>
        </p:nvSpPr>
        <p:spPr>
          <a:xfrm>
            <a:off x="6096000" y="4937398"/>
            <a:ext cx="2249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Inter-Oceanic Mexican Union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9CD8D4-E6D9-DB44-A7E6-B3CC9AC3741A}"/>
              </a:ext>
            </a:extLst>
          </p:cNvPr>
          <p:cNvSpPr/>
          <p:nvPr/>
        </p:nvSpPr>
        <p:spPr>
          <a:xfrm>
            <a:off x="1864542" y="595569"/>
            <a:ext cx="5450658" cy="3577118"/>
          </a:xfrm>
          <a:prstGeom prst="roundRect">
            <a:avLst/>
          </a:prstGeom>
          <a:solidFill>
            <a:schemeClr val="accent1">
              <a:alpha val="2970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FDA771E-5209-4249-B797-388C57FF00ED}"/>
              </a:ext>
            </a:extLst>
          </p:cNvPr>
          <p:cNvSpPr/>
          <p:nvPr/>
        </p:nvSpPr>
        <p:spPr>
          <a:xfrm>
            <a:off x="5354365" y="4020456"/>
            <a:ext cx="2249715" cy="72986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970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3EC8F26-6401-C743-9362-D3DF35D9D60D}"/>
              </a:ext>
            </a:extLst>
          </p:cNvPr>
          <p:cNvSpPr/>
          <p:nvPr/>
        </p:nvSpPr>
        <p:spPr>
          <a:xfrm>
            <a:off x="5791200" y="4750319"/>
            <a:ext cx="2123953" cy="6146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9703"/>
            </a:schemeClr>
          </a:solidFill>
          <a:effectLst>
            <a:outerShdw blurRad="50800" dist="50800" dir="5400000" algn="ctr" rotWithShape="0">
              <a:schemeClr val="accent1">
                <a:lumMod val="75000"/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2ECCF9-5F4E-9142-A5D4-34D365D81D7B}"/>
              </a:ext>
            </a:extLst>
          </p:cNvPr>
          <p:cNvSpPr/>
          <p:nvPr/>
        </p:nvSpPr>
        <p:spPr>
          <a:xfrm>
            <a:off x="6597028" y="5423206"/>
            <a:ext cx="2238133" cy="601017"/>
          </a:xfrm>
          <a:prstGeom prst="roundRect">
            <a:avLst/>
          </a:prstGeom>
          <a:noFill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D357F0F-A7C2-7C47-B675-E2DB892D9CD2}"/>
              </a:ext>
            </a:extLst>
          </p:cNvPr>
          <p:cNvSpPr/>
          <p:nvPr/>
        </p:nvSpPr>
        <p:spPr>
          <a:xfrm>
            <a:off x="8559633" y="3558085"/>
            <a:ext cx="1767825" cy="2314468"/>
          </a:xfrm>
          <a:prstGeom prst="roundRect">
            <a:avLst/>
          </a:prstGeom>
          <a:noFill/>
          <a:effectLst>
            <a:outerShdw blurRad="50800" dist="50800" dir="5400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07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4727</TotalTime>
  <Words>338</Words>
  <Application>Microsoft Macintosh PowerPoint</Application>
  <PresentationFormat>Widescreen</PresentationFormat>
  <Paragraphs>102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Noto Sans</vt:lpstr>
      <vt:lpstr>Trebuchet MS</vt:lpstr>
      <vt:lpstr>Office Theme</vt:lpstr>
      <vt:lpstr>PowerPoint Presentation</vt:lpstr>
      <vt:lpstr>Territorio División Interamericana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Comparativo de Membresía y Población (2000, 2005, 2010, 2015, 2020)</vt:lpstr>
      <vt:lpstr>PowerPoint Presentation</vt:lpstr>
      <vt:lpstr>Membresía Total de México</vt:lpstr>
      <vt:lpstr>Unión Mexicana del Sureste</vt:lpstr>
      <vt:lpstr>Unión Mexicana Central</vt:lpstr>
      <vt:lpstr>Unión Mexicana de Chiapas</vt:lpstr>
      <vt:lpstr>Unión Mexicana Interoceánica</vt:lpstr>
      <vt:lpstr>Unión Mexicana del Norte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 Johnson</dc:creator>
  <cp:lastModifiedBy>Leonard Johnson</cp:lastModifiedBy>
  <cp:revision>31</cp:revision>
  <dcterms:created xsi:type="dcterms:W3CDTF">2022-02-25T19:08:28Z</dcterms:created>
  <dcterms:modified xsi:type="dcterms:W3CDTF">2022-03-01T13:56:29Z</dcterms:modified>
</cp:coreProperties>
</file>